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905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036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91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40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827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869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13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40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83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0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6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1889-3F8C-4666-8593-2BCBD47740A0}" type="datetimeFigureOut">
              <a:rPr lang="en-CA" smtClean="0"/>
              <a:t>2016-04-27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73B33-05F1-4DCA-8439-659FA9610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89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852936"/>
            <a:ext cx="9144000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123728" y="2204864"/>
            <a:ext cx="43204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755576" y="620688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Fdsfdsfdsfdsfdsf</a:t>
            </a:r>
            <a:endParaRPr lang="en-CA" dirty="0" smtClean="0"/>
          </a:p>
          <a:p>
            <a:pPr algn="ctr"/>
            <a:r>
              <a:rPr lang="en-CA" dirty="0" err="1" smtClean="0"/>
              <a:t>Fsdfsdf</a:t>
            </a:r>
            <a:endParaRPr lang="en-CA" dirty="0" smtClean="0"/>
          </a:p>
          <a:p>
            <a:pPr algn="ctr"/>
            <a:r>
              <a:rPr lang="en-CA" dirty="0" err="1" smtClean="0"/>
              <a:t>Fdsfds</a:t>
            </a:r>
            <a:endParaRPr lang="en-CA" dirty="0" smtClean="0"/>
          </a:p>
          <a:p>
            <a:pPr algn="ctr"/>
            <a:r>
              <a:rPr lang="en-CA" dirty="0" err="1" smtClean="0"/>
              <a:t>Fdsfd</a:t>
            </a:r>
            <a:endParaRPr lang="en-CA" dirty="0" smtClean="0"/>
          </a:p>
          <a:p>
            <a:pPr algn="ctr"/>
            <a:r>
              <a:rPr lang="en-CA" dirty="0" err="1" smtClean="0"/>
              <a:t>sfsd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21" y="3789040"/>
            <a:ext cx="2382957" cy="14893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55975" y="2996952"/>
            <a:ext cx="43204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283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852936"/>
            <a:ext cx="9144000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125722" y="3152453"/>
            <a:ext cx="43204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539552" y="4149080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err="1" smtClean="0"/>
              <a:t>Fdsfdsfdsfdsfdsf</a:t>
            </a:r>
            <a:endParaRPr lang="en-CA" dirty="0" smtClean="0"/>
          </a:p>
          <a:p>
            <a:pPr algn="ctr"/>
            <a:r>
              <a:rPr lang="en-CA" dirty="0" err="1" smtClean="0"/>
              <a:t>Fsdfsdf</a:t>
            </a:r>
            <a:endParaRPr lang="en-CA" dirty="0" smtClean="0"/>
          </a:p>
          <a:p>
            <a:pPr algn="ctr"/>
            <a:r>
              <a:rPr lang="en-CA" dirty="0" err="1" smtClean="0"/>
              <a:t>Fdsfds</a:t>
            </a:r>
            <a:endParaRPr lang="en-CA" dirty="0" smtClean="0"/>
          </a:p>
          <a:p>
            <a:pPr algn="ctr"/>
            <a:r>
              <a:rPr lang="en-CA" dirty="0" err="1" smtClean="0"/>
              <a:t>Fdsfd</a:t>
            </a:r>
            <a:endParaRPr lang="en-CA" dirty="0" smtClean="0"/>
          </a:p>
          <a:p>
            <a:pPr algn="ctr"/>
            <a:r>
              <a:rPr lang="en-CA" dirty="0" err="1" smtClean="0"/>
              <a:t>sfsd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764704"/>
            <a:ext cx="2382957" cy="14893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40152" y="2456892"/>
            <a:ext cx="432048" cy="7920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631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jlaura</dc:creator>
  <cp:lastModifiedBy>jlaura</cp:lastModifiedBy>
  <cp:revision>3</cp:revision>
  <cp:lastPrinted>2016-04-27T21:15:50Z</cp:lastPrinted>
  <dcterms:created xsi:type="dcterms:W3CDTF">2016-04-27T21:00:35Z</dcterms:created>
  <dcterms:modified xsi:type="dcterms:W3CDTF">2016-04-27T21:25:12Z</dcterms:modified>
</cp:coreProperties>
</file>